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9" r:id="rId3"/>
    <p:sldId id="257" r:id="rId4"/>
    <p:sldId id="256" r:id="rId5"/>
    <p:sldId id="260" r:id="rId6"/>
    <p:sldId id="261" r:id="rId7"/>
    <p:sldId id="263" r:id="rId8"/>
    <p:sldId id="265" r:id="rId9"/>
    <p:sldId id="264" r:id="rId10"/>
    <p:sldId id="262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17" autoAdjust="0"/>
  </p:normalViewPr>
  <p:slideViewPr>
    <p:cSldViewPr>
      <p:cViewPr>
        <p:scale>
          <a:sx n="75" d="100"/>
          <a:sy n="75" d="100"/>
        </p:scale>
        <p:origin x="-2652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6D553C2-6982-406D-9F2E-A85707D41CC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C60432A-E7C3-492F-83A6-1E038DBEE92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12569-048E-47A5-A427-2F8ACE87D4A9}" type="slidenum">
              <a:rPr lang="ru-RU"/>
              <a:pPr/>
              <a:t>1</a:t>
            </a:fld>
            <a:endParaRPr lang="ru-RU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407545-3B20-44C3-B0C9-86F12A83C1BB}" type="slidenum">
              <a:rPr lang="ru-RU"/>
              <a:pPr/>
              <a:t>10</a:t>
            </a:fld>
            <a:endParaRPr lang="ru-RU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C497F-3F2A-4771-A377-27C36FFF604B}" type="slidenum">
              <a:rPr lang="ru-RU"/>
              <a:pPr/>
              <a:t>11</a:t>
            </a:fld>
            <a:endParaRPr lang="ru-RU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BBC88-DF99-456D-BCA3-FB7B7A61C1F0}" type="slidenum">
              <a:rPr lang="ru-RU"/>
              <a:pPr/>
              <a:t>12</a:t>
            </a:fld>
            <a:endParaRPr lang="ru-RU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1DDA06-2ACA-41F2-B0C3-0739DF1F3B7F}" type="slidenum">
              <a:rPr lang="ru-RU"/>
              <a:pPr/>
              <a:t>13</a:t>
            </a:fld>
            <a:endParaRPr lang="ru-RU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A6D71-AAB8-4041-993F-9BBB6AF8E994}" type="slidenum">
              <a:rPr lang="ru-RU"/>
              <a:pPr/>
              <a:t>14</a:t>
            </a:fld>
            <a:endParaRPr lang="ru-RU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D7FB8-44BD-4B62-BAFB-452A1FE31737}" type="slidenum">
              <a:rPr lang="ru-RU"/>
              <a:pPr/>
              <a:t>2</a:t>
            </a:fld>
            <a:endParaRPr lang="ru-RU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A4134-23B3-4186-B15A-6CCA537A34E1}" type="slidenum">
              <a:rPr lang="ru-RU"/>
              <a:pPr/>
              <a:t>3</a:t>
            </a:fld>
            <a:endParaRPr lang="ru-RU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445029-87F1-412A-87C4-83F8DE068D9F}" type="slidenum">
              <a:rPr lang="ru-RU"/>
              <a:pPr/>
              <a:t>4</a:t>
            </a:fld>
            <a:endParaRPr lang="ru-RU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08D55D-243B-4D18-B99F-DF2683F53CA7}" type="slidenum">
              <a:rPr lang="ru-RU"/>
              <a:pPr/>
              <a:t>5</a:t>
            </a:fld>
            <a:endParaRPr lang="ru-RU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96C55-8052-4E60-9D1E-353C200E1608}" type="slidenum">
              <a:rPr lang="ru-RU"/>
              <a:pPr/>
              <a:t>6</a:t>
            </a:fld>
            <a:endParaRPr lang="ru-RU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C385F-C25B-4179-BF16-024A60F55E43}" type="slidenum">
              <a:rPr lang="ru-RU"/>
              <a:pPr/>
              <a:t>7</a:t>
            </a:fld>
            <a:endParaRPr lang="ru-RU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5B911-B0FE-4EF4-8C43-12723AA28037}" type="slidenum">
              <a:rPr lang="ru-RU"/>
              <a:pPr/>
              <a:t>8</a:t>
            </a:fld>
            <a:endParaRPr lang="ru-RU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BDBAE-A344-4B92-8D5E-36F78956CF0C}" type="slidenum">
              <a:rPr lang="ru-RU"/>
              <a:pPr/>
              <a:t>9</a:t>
            </a:fld>
            <a:endParaRPr lang="ru-RU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29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FDF0EA-054F-4041-94F4-1140F65B5F2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5C97A-BFB5-4859-8B03-3926D8531A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DB7BA-5C99-4242-80E6-58992B530A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55289-4490-4B76-BF12-8D0DA97F1B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971FB-2C90-4094-BF7C-87C9458FB3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9A8B4-80B9-4B9C-9801-6E39CCB789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76D21-5688-477F-97DD-555076B104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5E166-4FE6-46F7-AD8F-23A7C527AE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044EC-0AEE-4BA1-AAED-89230A085D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822EA-DDEC-4AE9-B08D-345F944400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E52D7-AEC7-4AD3-9567-1C36276DF2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EB2FE72-9F24-45AE-9B3F-BF7568745BEB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frame.html?imgurl=http://www.manwb.ru/pub/News/211105_6.jpg&amp;pageurl=http://www.manwb.ru%2Fnews%2F384%2F&amp;id=14929523&amp;iid=0&amp;imgwidth=319&amp;imgheight=347&amp;imgsize=35502&amp;images_links=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http://im0-tub.mail.ru/i?id=14929523&amp;tov=0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frame.html?imgurl=http://www.booksite.ru/fulltext/1/001/009/001/234967197.jpg&amp;pageurl=http://www.booksite.ru%2Ffulltext%2F1%2F001%2F008%2F027%2F560.htm&amp;id=39933285&amp;iid=3&amp;imgwidth=500&amp;imgheight=343&amp;imgsize=32514&amp;images_links=b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search_images?&amp;q=%EE%E1%E2%E8%ED%E8%F2%E5%EB%E8+%ED%E0+%CD%FE%F0%ED%E1%E5%F0%E3%F1%EA%EE%EC+%EF%F0%EE%F6%E5%F1%F1%E5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hyperlink" Target="http://go.mail.ru/frame.html?imgurl=http://www.kultura-portal.ru/servlet/XGetDBPicServlet?xpub_id=77088&amp;img_id=1&amp;pageurl=http://www.kultura-portal.ru%2Ftree_new%2Fcultpaper%2Farticle.jsp%3Fnumber%3D699%26crubric_id%3D1002099%26rubric_id%3D1002057%26pub_id%3D820298&amp;id=38143511&amp;iid=2&amp;imgwidth=300&amp;imgheight=206&amp;imgsize=26031&amp;images_links=b" TargetMode="Externa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hyperlink" Target="http://ru.wikipedia.org/wiki/%D0%A1%D0%A1" TargetMode="External"/><Relationship Id="rId7" Type="http://schemas.openxmlformats.org/officeDocument/2006/relationships/hyperlink" Target="http://go.mail.ru/frame.html?imgurl=http://upload.wikimedia.org/wikipedia/commons/thumb/0/0a/Karl-Brandt.jpg/200px-Karl-Brandt.jpg&amp;pageurl=http://deep-water.ru%2F%3Fhttp%3A%2F%2Fcommunity.livejournal.com%2Fretro_piter%2F46695.html&amp;id=1250094&amp;iid=2&amp;imgwidth=200&amp;imgheight=160&amp;imgsize=8289&amp;images_links=b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3%D0%B5%D1%81%D1%82%D0%B0%D0%BF%D0%BE" TargetMode="External"/><Relationship Id="rId5" Type="http://schemas.openxmlformats.org/officeDocument/2006/relationships/hyperlink" Target="http://ru.wikipedia.org/wiki/%D0%A1%D0%90" TargetMode="External"/><Relationship Id="rId4" Type="http://schemas.openxmlformats.org/officeDocument/2006/relationships/hyperlink" Target="http://ru.wikipedia.org/wiki/%D0%A1%D0%94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hyperlink" Target="http://go.mail.ru/frame.html?imgurl=http://mistic.ru/2006/cg06/n2/2skinh.jpg&amp;pageurl=http://mistic.ru%2F2006%2Fcg06%2Fn2%2F2.html&amp;id=8328402&amp;iid=7&amp;imgwidth=350&amp;imgheight=221&amp;imgsize=27807&amp;images_links=b" TargetMode="External"/><Relationship Id="rId7" Type="http://schemas.openxmlformats.org/officeDocument/2006/relationships/hyperlink" Target="http://go.mail.ru/frame.html?imgurl=http://www.syntone.ru/gallery/data/media/39/Deti.jpg&amp;pageurl=http://www.syntone.ru%2Fgallery%2Fdetails.php%3Fimage_id%3D532%26sessionid%3D22fb7cf14273e885acc0444ded4ac4ed&amp;id=13341004&amp;iid=4&amp;imgwidth=633&amp;imgheight=445&amp;imgsize=84584&amp;images_links=b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hyperlink" Target="http://go.mail.ru/frame.html?imgurl=http://www.photographic.com.ua/image/80367.jpg&amp;pageurl=http://www.photographic.com.ua%2Fgallery%2Fphoto.aspx%3Fid%3D80367%26ref%3Dauthor&amp;id=29348802&amp;iid=4&amp;imgwidth=571&amp;imgheight=850&amp;imgsize=220007&amp;images_links=b" TargetMode="Externa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ru.wikipedia.org/wiki/%D0%98%D0%B7%D0%BE%D0%B1%D1%80%D0%B0%D0%B6%D0%B5%D0%BD%D0%B8%D0%B5:Reichsadler.svg" TargetMode="External"/><Relationship Id="rId7" Type="http://schemas.openxmlformats.org/officeDocument/2006/relationships/hyperlink" Target="http://go.mail.ru/frame.html?imgurl=http://www.mignews.com/aimages/11_06/051106_135451_78174_2.jpg&amp;pageurl=http://www.mignews.com%2Fprint%2F051106_135451_78174.html&amp;id=28080300&amp;iid=5&amp;imgwidth=288&amp;imgheight=185&amp;imgsize=18430&amp;images_links=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ru.wikipedia.org/wiki/%D0%98%D0%B7%D0%BE%D0%B1%D1%80%D0%B0%D0%B6%D0%B5%D0%BD%D0%B8%D0%B5:Flag_of_Germany_1933.svg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8%D0%B7%D0%BE%D0%B1%D1%80%D0%B0%D0%B6%D0%B5%D0%BD%D0%B8%D0%B5:Defendants_in_the_dock_at_nuremberg_trials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0%D0%B8%D0%B1%D0%B1%D0%B5%D0%BD%D1%82%D1%80%D0%BE%D0%BF%2C_%D0%98%D0%BE%D0%B0%D1%85%D0%B8%D0%BC_%D1%84%D0%BE%D0%BD" TargetMode="External"/><Relationship Id="rId13" Type="http://schemas.openxmlformats.org/officeDocument/2006/relationships/hyperlink" Target="http://ru.wikipedia.org/wiki/%D0%A0%D0%A1%D0%A5%D0%90" TargetMode="External"/><Relationship Id="rId18" Type="http://schemas.openxmlformats.org/officeDocument/2006/relationships/hyperlink" Target="http://ru.wikipedia.org/wiki/%D0%A2%D1%80%D0%B5%D1%82%D0%B8%D0%B9_%D0%A0%D0%B5%D0%B9%D1%85" TargetMode="External"/><Relationship Id="rId26" Type="http://schemas.openxmlformats.org/officeDocument/2006/relationships/hyperlink" Target="http://ru.wikipedia.org/wiki/%D0%9F%D1%80%D0%B5%D0%B7%D0%B8%D0%B4%D0%B5%D0%BD%D1%82" TargetMode="External"/><Relationship Id="rId3" Type="http://schemas.openxmlformats.org/officeDocument/2006/relationships/hyperlink" Target="http://ru.wikipedia.org/wiki/%D0%93%D0%B5%D1%80%D0%B8%D0%BD%D0%B3%2C_%D0%93%D0%B5%D1%80%D0%BC%D0%B0%D0%BD_%D0%92%D0%B8%D0%BB%D1%8C%D0%B3%D0%B5%D0%BB%D1%8C%D0%BC" TargetMode="External"/><Relationship Id="rId21" Type="http://schemas.openxmlformats.org/officeDocument/2006/relationships/hyperlink" Target="http://ru.wikipedia.org/wiki/%D0%A8%D0%B0%D1%85%D1%82%2C_%D0%AF%D0%BB%D0%BC%D0%B0%D1%80" TargetMode="External"/><Relationship Id="rId34" Type="http://schemas.openxmlformats.org/officeDocument/2006/relationships/hyperlink" Target="http://ru.wikipedia.org/wiki/%D0%9F%D0%B0%D0%BF%D0%B5%D0%BD%2C_%D0%A4%D1%80%D0%B0%D0%BD%D1%86_%D1%84%D0%BE%D0%BD" TargetMode="External"/><Relationship Id="rId7" Type="http://schemas.openxmlformats.org/officeDocument/2006/relationships/hyperlink" Target="http://ru.wikipedia.org/wiki/%D0%9D%D0%B0%D1%86%D0%B8%D0%BE%D0%BD%D0%B0%D0%BB-%D1%81%D0%BE%D1%86%D0%B8%D0%B0%D0%BB%D0%B8%D1%81%D1%82%D0%B8%D1%87%D0%B5%D1%81%D0%BA%D0%B0%D1%8F_%D0%BD%D0%B5%D0%BC%D0%B5%D1%86%D0%BA%D0%B0%D1%8F_%D1%80%D0%B0%D0%B1%D0%BE%D1%87%D0%B0%D1%8F_%D0%BF%D0%B0%D1%80%D1%82%D0%B8%D1%8F" TargetMode="External"/><Relationship Id="rId12" Type="http://schemas.openxmlformats.org/officeDocument/2006/relationships/hyperlink" Target="http://ru.wikipedia.org/wiki/%D0%9A%D0%B0%D0%BB%D1%8C%D1%82%D0%B5%D0%BD%D0%B1%D1%80%D1%83%D0%BD%D0%BD%D0%B5%D1%80%2C_%D0%AD%D1%80%D0%BD%D1%81%D1%82" TargetMode="External"/><Relationship Id="rId17" Type="http://schemas.openxmlformats.org/officeDocument/2006/relationships/hyperlink" Target="http://ru.wikipedia.org/wiki/%D0%A4%D1%80%D0%B8%D0%BA%2C_%D0%92%D0%B8%D0%BB%D1%8C%D0%B3%D0%B5%D0%BB%D1%8C%D0%BC" TargetMode="External"/><Relationship Id="rId25" Type="http://schemas.openxmlformats.org/officeDocument/2006/relationships/hyperlink" Target="http://ru.wikipedia.org/wiki/%D0%9A%D1%80%D0%B8%D0%B3%D1%81%D0%BC%D0%B0%D1%80%D0%B8%D0%BD%D0%B5" TargetMode="External"/><Relationship Id="rId33" Type="http://schemas.openxmlformats.org/officeDocument/2006/relationships/hyperlink" Target="http://ru.wikipedia.org/wiki/%D0%91%D0%BE%D1%80%D0%BC%D0%B0%D0%BD%2C_%D0%9C%D0%B0%D1%80%D1%82%D0%B8%D0%BD" TargetMode="External"/><Relationship Id="rId38" Type="http://schemas.openxmlformats.org/officeDocument/2006/relationships/hyperlink" Target="http://ru.wikipedia.org/wiki/%D0%A4%D1%80%D0%B8%D1%87%D0%B5%2C_%D0%93%D0%B0%D0%BD%D1%81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http://ru.wikipedia.org/wiki/%D0%A4%D1%80%D0%B0%D0%BD%D0%BA%2C_%D0%93%D0%B0%D0%BD%D1%81" TargetMode="External"/><Relationship Id="rId20" Type="http://schemas.openxmlformats.org/officeDocument/2006/relationships/hyperlink" Target="http://ru.wikipedia.org/wiki/%D0%A8%D1%82%D1%83%D1%80%D0%BC%D0%BE%D0%B2%D0%B8%D0%BA_%28%D0%B5%D0%B6%D0%B5%D0%BD%D0%B5%D0%B4%D0%B5%D0%BB%D1%8C%D0%BD%D0%B8%D0%BA%29" TargetMode="External"/><Relationship Id="rId29" Type="http://schemas.openxmlformats.org/officeDocument/2006/relationships/hyperlink" Target="http://ru.wikipedia.org/wiki/%D0%93%D0%B8%D1%82%D0%BB%D0%B5%D1%80%D1%8E%D0%B3%D0%B5%D0%BD%D0%B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93%D0%B8%D1%82%D0%BB%D0%B5%D1%80%2C_%D0%90%D0%B4%D0%BE%D0%BB%D1%8C%D1%84" TargetMode="External"/><Relationship Id="rId11" Type="http://schemas.openxmlformats.org/officeDocument/2006/relationships/hyperlink" Target="http://ru.wikipedia.org/wiki/%D0%9A%D0%B5%D0%B9%D1%82%D0%B5%D0%BB%D1%8C%2C_%D0%92%D0%B8%D0%BB%D1%8C%D0%B3%D0%B5%D0%BB%D1%8C%D0%BC" TargetMode="External"/><Relationship Id="rId24" Type="http://schemas.openxmlformats.org/officeDocument/2006/relationships/hyperlink" Target="http://ru.wikipedia.org/wiki/%D0%94%D1%91%D0%BD%D0%B8%D1%86%2C_%D0%9A%D0%B0%D1%80%D0%BB" TargetMode="External"/><Relationship Id="rId32" Type="http://schemas.openxmlformats.org/officeDocument/2006/relationships/hyperlink" Target="http://ru.wikipedia.org/wiki/%D0%99%D0%BE%D0%B4%D0%BB%D1%8C%2C_%D0%90%D0%BB%D1%8C%D1%84%D1%80%D0%B5%D0%B4" TargetMode="External"/><Relationship Id="rId37" Type="http://schemas.openxmlformats.org/officeDocument/2006/relationships/hyperlink" Target="http://ru.wikipedia.org/wiki/%D0%9A%D0%BE%D0%BD%D1%81%D1%82%D0%B0%D0%BD%D1%82%D0%B8%D0%BD_%D1%84%D0%BE%D0%BD_%D0%9D%D0%B5%D0%B9%D1%80%D0%B0%D1%82" TargetMode="External"/><Relationship Id="rId5" Type="http://schemas.openxmlformats.org/officeDocument/2006/relationships/hyperlink" Target="http://ru.wikipedia.org/wiki/%D0%93%D0%B5%D1%81%D1%81%2C_%D0%A0%D1%83%D0%B4%D0%BE%D0%BB%D1%8C%D1%84" TargetMode="External"/><Relationship Id="rId15" Type="http://schemas.openxmlformats.org/officeDocument/2006/relationships/hyperlink" Target="http://ru.wikipedia.org/wiki/%D0%9D%D0%B0%D1%86%D0%B8%D0%B7%D0%BC" TargetMode="External"/><Relationship Id="rId23" Type="http://schemas.openxmlformats.org/officeDocument/2006/relationships/hyperlink" Target="http://ru.wikipedia.org/w/index.php?title=%D0%9A%D1%80%D1%83%D0%BF%D0%BF%2C_%D0%93%D1%83%D1%81%D1%82%D0%B0%D0%B2&amp;action=edit&amp;redlink=1" TargetMode="External"/><Relationship Id="rId28" Type="http://schemas.openxmlformats.org/officeDocument/2006/relationships/hyperlink" Target="http://ru.wikipedia.org/wiki/%D0%A8%D0%B8%D1%80%D0%B0%D1%85%2C_%D0%91%D0%B0%D0%BB%D1%8C%D0%B4%D1%83%D1%80_%D1%84%D0%BE%D0%BD" TargetMode="External"/><Relationship Id="rId36" Type="http://schemas.openxmlformats.org/officeDocument/2006/relationships/hyperlink" Target="http://ru.wikipedia.org/wiki/%D0%A8%D0%BF%D0%B5%D0%B5%D1%80%2C_%D0%90%D0%BB%D1%8C%D0%B1%D0%B5%D1%80%D1%82" TargetMode="External"/><Relationship Id="rId10" Type="http://schemas.openxmlformats.org/officeDocument/2006/relationships/hyperlink" Target="http://ru.wikipedia.org/w/index.php?title=%D0%A2%D1%80%D1%83%D0%B4%D0%BE%D0%B2%D0%BE%D0%B9_%D1%84%D1%80%D0%BE%D0%BD%D1%82&amp;action=edit&amp;redlink=1" TargetMode="External"/><Relationship Id="rId19" Type="http://schemas.openxmlformats.org/officeDocument/2006/relationships/hyperlink" Target="http://ru.wikipedia.org/wiki/%D0%A8%D1%82%D1%80%D0%B5%D0%B9%D1%85%D0%B5%D1%80%2C_%D0%AE%D0%BB%D0%B8%D1%83%D1%81" TargetMode="External"/><Relationship Id="rId31" Type="http://schemas.openxmlformats.org/officeDocument/2006/relationships/hyperlink" Target="http://ru.wikipedia.org/wiki/%D0%9E%D1%81%D1%82%D0%B0%D1%80%D0%B1%D0%B0%D0%B9%D1%82%D0%B5%D1%80%D1%8B" TargetMode="External"/><Relationship Id="rId4" Type="http://schemas.openxmlformats.org/officeDocument/2006/relationships/hyperlink" Target="http://ru.wikipedia.org/wiki/%D0%9B%D1%8E%D1%84%D1%82%D0%B2%D0%B0%D1%84%D1%84%D0%B5" TargetMode="External"/><Relationship Id="rId9" Type="http://schemas.openxmlformats.org/officeDocument/2006/relationships/hyperlink" Target="http://ru.wikipedia.org/wiki/%D0%9B%D0%B5%D0%B9%2C_%D0%A0%D0%BE%D0%B1%D0%B5%D1%80%D1%82" TargetMode="External"/><Relationship Id="rId14" Type="http://schemas.openxmlformats.org/officeDocument/2006/relationships/hyperlink" Target="http://ru.wikipedia.org/wiki/%D0%A0%D0%BE%D0%B7%D0%B5%D0%BD%D0%B1%D0%B5%D1%80%D0%B3%2C_%D0%90%D0%BB%D1%8C%D1%84%D1%80%D0%B5%D0%B4" TargetMode="External"/><Relationship Id="rId22" Type="http://schemas.openxmlformats.org/officeDocument/2006/relationships/hyperlink" Target="http://ru.wikipedia.org/wiki/%D0%A4%D1%83%D0%BD%D0%BA%2C_%D0%92%D0%B0%D0%BB%D1%8C%D1%82%D0%B5%D1%80" TargetMode="External"/><Relationship Id="rId27" Type="http://schemas.openxmlformats.org/officeDocument/2006/relationships/hyperlink" Target="http://ru.wikipedia.org/wiki/%D0%A0%D0%B5%D0%B4%D0%B5%D1%80%2C_%D0%AD%D1%80%D0%B8%D1%85" TargetMode="External"/><Relationship Id="rId30" Type="http://schemas.openxmlformats.org/officeDocument/2006/relationships/hyperlink" Target="http://ru.wikipedia.org/wiki/%D0%97%D0%B0%D1%83%D0%BA%D0%B5%D0%BB%D1%8C%2C_%D0%A4%D1%80%D0%B8%D1%86" TargetMode="External"/><Relationship Id="rId35" Type="http://schemas.openxmlformats.org/officeDocument/2006/relationships/hyperlink" Target="http://ru.wikipedia.org/wiki/%D0%90%D1%80%D1%82%D1%83%D1%80_%D0%97%D0%B5%D0%B9%D1%81%D1%81-%D0%98%D0%BD%D0%BA%D0%B2%D0%B0%D1%80%D1%8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8%D0%B7%D0%BE%D0%B1%D1%80%D0%B0%D0%B6%D0%B5%D0%BD%D0%B8%D0%B5:Sa-mann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http://upload.wikimedia.org/wikipedia/ru/thumb/8/8b/Sa-mann.jpg/180px-Sa-mann.jpg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8%D0%B7%D0%BE%D0%B1%D1%80%D0%B0%D0%B6%D0%B5%D0%BD%D0%B8%D0%B5:Adolf_Hitler_in_Yugoslavia_crop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go.mail.ru/frame.html?imgurl=http://www.mdf.ru/i/photo/000/459.jpg&amp;pageurl=http://www.mdf.ru%2Fsearch%2Fphoto%2F459.html&amp;id=10259546&amp;iid=5&amp;imgwidth=450&amp;imgheight=163&amp;imgsize=36068&amp;images_links=b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frame.html?imgurl=http://www.s-cool.ru/albums/037/037-0330.jpg&amp;pageurl=http://www.s-cool.ru%2Fimage_48-33.html&amp;id=6444346&amp;iid=5&amp;imgwidth=400&amp;imgheight=300&amp;imgsize=13418&amp;images_links=b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go.mail.ru/frame.html?imgurl=http://www.rjevka.com/images/pictures/22215743_big.jpg&amp;pageurl=http://www.rjevka.com%2Fblogs%2Fblg_Indus%2F238%2F&amp;id=44604473&amp;iid=6&amp;imgwidth=300&amp;imgheight=163&amp;imgsize=15283&amp;images_links=b" TargetMode="Externa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go.mail.ru/frame.html?imgurl=http://images.izvestia.ru/140910.jpg&amp;pageurl=http://www.izvestia.ru%2Fnews%2Fnews163872&amp;id=56617954&amp;iid=0&amp;imgwidth=280&amp;imgheight=260&amp;imgsize=34855&amp;images_links=b" TargetMode="External"/><Relationship Id="rId7" Type="http://schemas.openxmlformats.org/officeDocument/2006/relationships/hyperlink" Target="http://go.mail.ru/frame.html?imgurl=http://gariga.boom.ru/Riga_1941.JPG&amp;pageurl=http://gariga.boom.ru%2Fphotoalbumaccomplice01.html&amp;id=6445398&amp;iid=7&amp;imgwidth=427&amp;imgheight=600&amp;imgsize=70750&amp;images_links=b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go.mail.ru/frame.html?imgurl=http://www.rosconcert.com/ic/img.lenta.ru/news/2005/10/26/camp/picture.jpg&amp;pageurl=http://www.rosconcert.com%2Fcommon%2Farc%2Fstory.php%3Fid_cat%3D24%26id%3D228827&amp;id=7040063&amp;iid=7&amp;imgwidth=340&amp;imgheight=255&amp;imgsize=20551&amp;images_links=b" TargetMode="Externa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frame.html?imgurl=http://svytonik.narod.ru/2.JPG&amp;pageurl=http://svytonik.narod.ru%2Fsvetverii-mart-angelii.html&amp;id=29808560&amp;iid=4&amp;imgwidth=259&amp;imgheight=436&amp;imgsize=33288&amp;images_links=b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hyperlink" Target="http://go.mail.ru/frame.html?imgurl=http://www.miloserdie.ru/pic/kazn_bg.jpg&amp;pageurl=http://www.miloserdie.ru%2Findex.php%3Fss%3D20%26s%3D36%26id%3D4211&amp;id=28082635&amp;iid=8&amp;imgwidth=400&amp;imgheight=343&amp;imgsize=126139&amp;images_links=b" TargetMode="Externa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r>
              <a:rPr lang="ru-RU" b="1"/>
              <a:t>Нюрнбергский процесс.</a:t>
            </a:r>
            <a:br>
              <a:rPr lang="ru-RU" b="1"/>
            </a:br>
            <a:r>
              <a:rPr lang="ru-RU" b="1"/>
              <a:t>Уроки истории.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048000"/>
            <a:ext cx="7010400" cy="304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b="1" dirty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890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4340" name="Picture 4" descr="http://im0-tub.mail.ru/i?id=14929523&amp;tov=0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 flipH="1">
            <a:off x="533400" y="2590800"/>
            <a:ext cx="2492375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Процесс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019800" cy="5486400"/>
          </a:xfrm>
        </p:spPr>
        <p:txBody>
          <a:bodyPr/>
          <a:lstStyle/>
          <a:p>
            <a:r>
              <a:rPr lang="ru-RU"/>
              <a:t>Состоялось 403 открытых судебных заседания;</a:t>
            </a:r>
          </a:p>
          <a:p>
            <a:r>
              <a:rPr lang="ru-RU"/>
              <a:t>Допрошено 116 свидетелей;</a:t>
            </a:r>
          </a:p>
          <a:p>
            <a:r>
              <a:rPr lang="ru-RU"/>
              <a:t>Рассмотрены многочисленные письменные показания и документальные доказательства. </a:t>
            </a:r>
          </a:p>
        </p:txBody>
      </p:sp>
      <p:pic>
        <p:nvPicPr>
          <p:cNvPr id="18436" name="Picture 4" descr="i?id=39933285&amp;tov=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886200"/>
            <a:ext cx="3028950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r>
              <a:rPr lang="ru-RU" sz="4000"/>
              <a:t>Комитет из главных обвинителей: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943600" cy="4495800"/>
          </a:xfrm>
        </p:spPr>
        <p:txBody>
          <a:bodyPr/>
          <a:lstStyle/>
          <a:p>
            <a:r>
              <a:rPr lang="ru-RU"/>
              <a:t>СССР - Р. А. Руденко; </a:t>
            </a:r>
          </a:p>
          <a:p>
            <a:r>
              <a:rPr lang="ru-RU"/>
              <a:t>США - Роберт Х. Джэксон;</a:t>
            </a:r>
          </a:p>
          <a:p>
            <a:r>
              <a:rPr lang="ru-RU"/>
              <a:t>Великобритания - Х. Шоукросс; </a:t>
            </a:r>
          </a:p>
          <a:p>
            <a:r>
              <a:rPr lang="ru-RU"/>
              <a:t>Франция - Ф. де Ментон, затем Ш. де Риб.</a:t>
            </a:r>
          </a:p>
        </p:txBody>
      </p:sp>
      <p:pic>
        <p:nvPicPr>
          <p:cNvPr id="22532" name="Picture 4" descr="i?id=10550283&amp;tov=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962400"/>
            <a:ext cx="3124200" cy="2251075"/>
          </a:xfrm>
          <a:prstGeom prst="rect">
            <a:avLst/>
          </a:prstGeom>
          <a:noFill/>
        </p:spPr>
      </p:pic>
      <p:pic>
        <p:nvPicPr>
          <p:cNvPr id="22534" name="Picture 6" descr="i?id=38143511&amp;tov=2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19800" y="1676400"/>
            <a:ext cx="2819400" cy="193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4000"/>
              <a:t>Приговор: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74676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/>
              <a:t>К смертной казни через повешение:</a:t>
            </a:r>
            <a:r>
              <a:rPr lang="ru-RU" sz="2400"/>
              <a:t> Геринга, Риббентропа, Кейтеля, Кальтенбруннера, Розенберга, Франка, Фрика, Штрейхера, Заукеля, Зейсс-Инкварта, Бормана (заочно), Йодля.</a:t>
            </a:r>
          </a:p>
          <a:p>
            <a:pPr>
              <a:lnSpc>
                <a:spcPct val="90000"/>
              </a:lnSpc>
            </a:pPr>
            <a:r>
              <a:rPr lang="ru-RU" sz="2400" b="1"/>
              <a:t>К пожизненному заключению:</a:t>
            </a:r>
            <a:r>
              <a:rPr lang="ru-RU" sz="2400"/>
              <a:t> Гесса, Функа, Редера. </a:t>
            </a:r>
          </a:p>
          <a:p>
            <a:pPr>
              <a:lnSpc>
                <a:spcPct val="90000"/>
              </a:lnSpc>
            </a:pPr>
            <a:r>
              <a:rPr lang="ru-RU" sz="2400" b="1"/>
              <a:t>К 20 годам тюремного заключения:</a:t>
            </a:r>
            <a:r>
              <a:rPr lang="ru-RU" sz="2400"/>
              <a:t> Шираха, Шпеера. </a:t>
            </a:r>
          </a:p>
          <a:p>
            <a:pPr>
              <a:lnSpc>
                <a:spcPct val="90000"/>
              </a:lnSpc>
            </a:pPr>
            <a:r>
              <a:rPr lang="ru-RU" sz="2400" b="1"/>
              <a:t>К 15 годам тюремного заключения:</a:t>
            </a:r>
            <a:r>
              <a:rPr lang="ru-RU" sz="2400"/>
              <a:t> Нейрата. </a:t>
            </a:r>
          </a:p>
          <a:p>
            <a:pPr>
              <a:lnSpc>
                <a:spcPct val="90000"/>
              </a:lnSpc>
            </a:pPr>
            <a:r>
              <a:rPr lang="ru-RU" sz="2400" b="1"/>
              <a:t>К 10 годам тюремного заключения:</a:t>
            </a:r>
            <a:r>
              <a:rPr lang="ru-RU" sz="2400"/>
              <a:t> Дёница. </a:t>
            </a:r>
          </a:p>
          <a:p>
            <a:pPr>
              <a:lnSpc>
                <a:spcPct val="90000"/>
              </a:lnSpc>
            </a:pPr>
            <a:r>
              <a:rPr lang="ru-RU" sz="2400" b="1"/>
              <a:t>Оправданы:</a:t>
            </a:r>
            <a:r>
              <a:rPr lang="ru-RU" sz="2400"/>
              <a:t> Фриче, Папен, Шахт. </a:t>
            </a:r>
          </a:p>
          <a:p>
            <a:pPr>
              <a:lnSpc>
                <a:spcPct val="90000"/>
              </a:lnSpc>
            </a:pPr>
            <a:r>
              <a:rPr lang="ru-RU" sz="2400"/>
              <a:t>Трибунал признал преступными организации </a:t>
            </a:r>
            <a:r>
              <a:rPr lang="ru-RU" sz="2400">
                <a:hlinkClick r:id="rId3" tooltip="СС"/>
              </a:rPr>
              <a:t>СС</a:t>
            </a:r>
            <a:r>
              <a:rPr lang="ru-RU" sz="2400"/>
              <a:t>, </a:t>
            </a:r>
            <a:r>
              <a:rPr lang="ru-RU" sz="2400">
                <a:hlinkClick r:id="rId4" tooltip="СД"/>
              </a:rPr>
              <a:t>СД</a:t>
            </a:r>
            <a:r>
              <a:rPr lang="ru-RU" sz="2400"/>
              <a:t>, </a:t>
            </a:r>
            <a:r>
              <a:rPr lang="ru-RU" sz="2400">
                <a:hlinkClick r:id="rId5" tooltip="СА"/>
              </a:rPr>
              <a:t>СА</a:t>
            </a:r>
            <a:r>
              <a:rPr lang="ru-RU" sz="2400"/>
              <a:t>, </a:t>
            </a:r>
            <a:r>
              <a:rPr lang="ru-RU" sz="2400">
                <a:hlinkClick r:id="rId6" tooltip="Гестапо"/>
              </a:rPr>
              <a:t>Гестапо</a:t>
            </a:r>
            <a:r>
              <a:rPr lang="ru-RU" sz="2400"/>
              <a:t> и руководящий состав нацистской партии. </a:t>
            </a:r>
          </a:p>
        </p:txBody>
      </p:sp>
      <p:pic>
        <p:nvPicPr>
          <p:cNvPr id="23557" name="Picture 5" descr="i?id=1250094&amp;tov=2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15200" y="1600200"/>
            <a:ext cx="1600200" cy="1285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Уроки Нюрнбергского процесса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Военная агрессия признана тягчайшим преступлением.</a:t>
            </a:r>
          </a:p>
          <a:p>
            <a:r>
              <a:rPr lang="ru-RU"/>
              <a:t>Для сохранения мира на Земле требуется приложение усилий всех стран. </a:t>
            </a:r>
          </a:p>
        </p:txBody>
      </p:sp>
      <p:pic>
        <p:nvPicPr>
          <p:cNvPr id="24580" name="Picture 4" descr="i?id=8328402&amp;tov=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4495800"/>
            <a:ext cx="25908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i?id=29348802&amp;tov=4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4600" y="4267200"/>
            <a:ext cx="1539875" cy="2286000"/>
          </a:xfrm>
          <a:prstGeom prst="rect">
            <a:avLst/>
          </a:prstGeom>
          <a:noFill/>
        </p:spPr>
      </p:pic>
      <p:pic>
        <p:nvPicPr>
          <p:cNvPr id="24584" name="Picture 8" descr="i?id=13341004&amp;tov=4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2400" y="4648200"/>
            <a:ext cx="2133600" cy="1504950"/>
          </a:xfrm>
          <a:prstGeom prst="rect">
            <a:avLst/>
          </a:prstGeom>
          <a:noFill/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343400" y="45720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ru-RU" b="1" i="1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19200"/>
            <a:ext cx="8229600" cy="1143000"/>
          </a:xfrm>
        </p:spPr>
        <p:txBody>
          <a:bodyPr/>
          <a:lstStyle/>
          <a:p>
            <a:pPr algn="l"/>
            <a:r>
              <a:rPr lang="ru-RU"/>
              <a:t>Чем страшен фашизм?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57200" y="2743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Почему нельзя допустить распространения фашизма?</a:t>
            </a:r>
          </a:p>
        </p:txBody>
      </p:sp>
      <p:pic>
        <p:nvPicPr>
          <p:cNvPr id="15366" name="Picture 6" descr="Герб Третьего рейха">
            <a:hlinkClick r:id="rId3" tooltip="&quot;Герб Третьего рейха&quot;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533400"/>
            <a:ext cx="289560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100px-Flag_of_Germany_1933">
            <a:hlinkClick r:id="rId5" tooltip="&quot;Flag of Germany 1933.svg&quot;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4343400"/>
            <a:ext cx="3276600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i?id=28080300&amp;tov=5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343400"/>
            <a:ext cx="2971800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Нюрнбергский процесс -</a:t>
            </a:r>
            <a:r>
              <a:rPr lang="ru-RU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5626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   международный судебный процесс над бывшими руководителями гитлеровской Германии.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  Проходил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С 20 ноября 1945 по 1 октября 1946 года в Международном военном трибунале в Нюрнберге (Германия).</a:t>
            </a:r>
          </a:p>
        </p:txBody>
      </p:sp>
      <p:pic>
        <p:nvPicPr>
          <p:cNvPr id="13316" name="Picture 4" descr="Главные обвиняемые на скамье подсудимых">
            <a:hlinkClick r:id="rId3" tooltip="&quot;Главные обвиняемые на скамье подсудимых&quot;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1447800"/>
            <a:ext cx="3429000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228600"/>
          </a:xfrm>
        </p:spPr>
        <p:txBody>
          <a:bodyPr/>
          <a:lstStyle/>
          <a:p>
            <a:r>
              <a:rPr lang="ru-RU" sz="3200"/>
              <a:t>Суду были преданы:</a:t>
            </a:r>
            <a:r>
              <a:rPr lang="ru-RU" sz="480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533400"/>
            <a:ext cx="8305800" cy="6324600"/>
          </a:xfrm>
        </p:spPr>
        <p:txBody>
          <a:bodyPr/>
          <a:lstStyle/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3" tooltip="Геринг, Герман Вильгельм"/>
              </a:rPr>
              <a:t>Герман Геринг</a:t>
            </a:r>
            <a:r>
              <a:rPr lang="ru-RU" sz="1400"/>
              <a:t> -главнокомандующий </a:t>
            </a:r>
            <a:r>
              <a:rPr lang="ru-RU" sz="1400">
                <a:hlinkClick r:id="rId4" tooltip="Люфтваффе"/>
              </a:rPr>
              <a:t>военно-воздушными силами Германии</a:t>
            </a:r>
            <a:r>
              <a:rPr lang="ru-RU" sz="1400"/>
              <a:t>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5" tooltip="Гесс, Рудольф"/>
              </a:rPr>
              <a:t>Рудольф Гесс</a:t>
            </a:r>
            <a:r>
              <a:rPr lang="ru-RU" sz="1400"/>
              <a:t> - заместитель </a:t>
            </a:r>
            <a:r>
              <a:rPr lang="ru-RU" sz="1400">
                <a:hlinkClick r:id="rId6" tooltip="Гитлер, Адольф"/>
              </a:rPr>
              <a:t>Гитлера</a:t>
            </a:r>
            <a:r>
              <a:rPr lang="ru-RU" sz="1400"/>
              <a:t> по руководству </a:t>
            </a:r>
            <a:r>
              <a:rPr lang="ru-RU" sz="1400">
                <a:hlinkClick r:id="rId7" tooltip="Национал-социалистическая немецкая рабочая партия"/>
              </a:rPr>
              <a:t>нацистской партией</a:t>
            </a:r>
            <a:r>
              <a:rPr lang="ru-RU" sz="1400"/>
              <a:t>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8" tooltip="Риббентроп, Иоахим фон"/>
              </a:rPr>
              <a:t>Иоахим фон Риббентроп</a:t>
            </a:r>
            <a:r>
              <a:rPr lang="ru-RU" sz="1400"/>
              <a:t> - министр иностранных дел нацистской Германии.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9" tooltip="Лей, Роберт"/>
              </a:rPr>
              <a:t>Роберт Лей</a:t>
            </a:r>
            <a:r>
              <a:rPr lang="ru-RU" sz="1400"/>
              <a:t> - глава </a:t>
            </a:r>
            <a:r>
              <a:rPr lang="ru-RU" sz="1400">
                <a:hlinkClick r:id="rId10" tooltip="Трудовой фронт (страница отсутствует)"/>
              </a:rPr>
              <a:t>Трудового фронта</a:t>
            </a:r>
            <a:r>
              <a:rPr lang="ru-RU" sz="1400"/>
              <a:t>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11" tooltip="Кейтель, Вильгельм"/>
              </a:rPr>
              <a:t>Вильгельм Кейтель</a:t>
            </a:r>
            <a:r>
              <a:rPr lang="ru-RU" sz="1400"/>
              <a:t> - начальник штаба Верховного главнокомандования вооруженными силами Германии.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12" tooltip="Кальтенбруннер, Эрнст"/>
              </a:rPr>
              <a:t>Эрнст Кальтенбруннер</a:t>
            </a:r>
            <a:r>
              <a:rPr lang="ru-RU" sz="1400"/>
              <a:t> - руководитель </a:t>
            </a:r>
            <a:r>
              <a:rPr lang="ru-RU" sz="1400">
                <a:hlinkClick r:id="rId13" tooltip="РСХА"/>
              </a:rPr>
              <a:t>РСХА</a:t>
            </a:r>
            <a:r>
              <a:rPr lang="ru-RU" sz="1400"/>
              <a:t>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14" tooltip="Розенберг, Альфред"/>
              </a:rPr>
              <a:t>Альфред Розенберг</a:t>
            </a:r>
            <a:r>
              <a:rPr lang="ru-RU" sz="1400"/>
              <a:t> - один из главных идеологов </a:t>
            </a:r>
            <a:r>
              <a:rPr lang="ru-RU" sz="1400">
                <a:hlinkClick r:id="rId15" tooltip="Нацизм"/>
              </a:rPr>
              <a:t>нацизма</a:t>
            </a:r>
            <a:r>
              <a:rPr lang="ru-RU" sz="1400"/>
              <a:t>, рейхсминистр по делам Восточных территорий.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16" tooltip="Франк, Ганс"/>
              </a:rPr>
              <a:t>Ганс Франк</a:t>
            </a:r>
            <a:r>
              <a:rPr lang="ru-RU" sz="1400"/>
              <a:t> - глава оккупированных польских земель.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17" tooltip="Фрик, Вильгельм"/>
              </a:rPr>
              <a:t>Вильгельм Фрик</a:t>
            </a:r>
            <a:r>
              <a:rPr lang="ru-RU" sz="1400"/>
              <a:t> - министр внутренних дел </a:t>
            </a:r>
            <a:r>
              <a:rPr lang="ru-RU" sz="1400">
                <a:hlinkClick r:id="rId18" tooltip="Третий Рейх"/>
              </a:rPr>
              <a:t>Рейха</a:t>
            </a:r>
            <a:r>
              <a:rPr lang="ru-RU" sz="1400"/>
              <a:t>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19" tooltip="Штрейхер, Юлиус"/>
              </a:rPr>
              <a:t>Юлиус Штрейхер</a:t>
            </a:r>
            <a:r>
              <a:rPr lang="ru-RU" sz="1400"/>
              <a:t> - главный редактор газеты </a:t>
            </a:r>
            <a:r>
              <a:rPr lang="ru-RU" sz="1400">
                <a:hlinkClick r:id="rId20" tooltip="Штурмовик (еженедельник)"/>
              </a:rPr>
              <a:t>«Штурмовик»</a:t>
            </a:r>
            <a:r>
              <a:rPr lang="ru-RU" sz="1400"/>
              <a:t> 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21" tooltip="Шахт, Ялмар"/>
              </a:rPr>
              <a:t>Ялмар Шахт</a:t>
            </a:r>
            <a:r>
              <a:rPr lang="ru-RU" sz="1400"/>
              <a:t> - министр экономики перед войной.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22" tooltip="Функ, Вальтер"/>
              </a:rPr>
              <a:t>Вальтер Функ</a:t>
            </a:r>
            <a:r>
              <a:rPr lang="ru-RU" sz="1400"/>
              <a:t> - министр экономики после Шахта.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23" tooltip="Крупп, Густав (страница отсутствует)"/>
              </a:rPr>
              <a:t>Густав Крупп фон Болен унд Гальбах</a:t>
            </a:r>
            <a:r>
              <a:rPr lang="ru-RU" sz="1400"/>
              <a:t> - глава концерна «Фридрих Крупп».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24" tooltip="Дёниц, Карл"/>
              </a:rPr>
              <a:t>Карл Дёниц</a:t>
            </a:r>
            <a:r>
              <a:rPr lang="ru-RU" sz="1400"/>
              <a:t> - главнокомандующий </a:t>
            </a:r>
            <a:r>
              <a:rPr lang="ru-RU" sz="1400">
                <a:hlinkClick r:id="rId25" tooltip="Кригсмарине"/>
              </a:rPr>
              <a:t>военно-морского флота Германии</a:t>
            </a:r>
            <a:r>
              <a:rPr lang="ru-RU" sz="1400"/>
              <a:t>, после смерти Гитлера по его завещанию — </a:t>
            </a:r>
            <a:r>
              <a:rPr lang="ru-RU" sz="1400">
                <a:hlinkClick r:id="rId26" tooltip="Президент"/>
              </a:rPr>
              <a:t>президент</a:t>
            </a:r>
            <a:r>
              <a:rPr lang="ru-RU" sz="1400"/>
              <a:t> Германии.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27" tooltip="Редер, Эрих"/>
              </a:rPr>
              <a:t>Эрих Редер</a:t>
            </a:r>
            <a:r>
              <a:rPr lang="ru-RU" sz="1400"/>
              <a:t> - главнокомандующий ВМФ.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28" tooltip="Ширах, Бальдур фон"/>
              </a:rPr>
              <a:t>Бальдур фон Ширах</a:t>
            </a:r>
            <a:r>
              <a:rPr lang="ru-RU" sz="1400"/>
              <a:t> - глава </a:t>
            </a:r>
            <a:r>
              <a:rPr lang="ru-RU" sz="1400">
                <a:hlinkClick r:id="rId29" tooltip="Гитлерюгенд"/>
              </a:rPr>
              <a:t>Гитлерюгенда</a:t>
            </a:r>
            <a:r>
              <a:rPr lang="ru-RU" sz="1400"/>
              <a:t>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30" tooltip="Заукель, Фриц"/>
              </a:rPr>
              <a:t>Фриц Заукель</a:t>
            </a:r>
            <a:r>
              <a:rPr lang="ru-RU" sz="1400"/>
              <a:t> - руководитель принудительными депортациями в рейх </a:t>
            </a:r>
            <a:r>
              <a:rPr lang="ru-RU" sz="1400">
                <a:hlinkClick r:id="rId31" tooltip="Остарбайтеры"/>
              </a:rPr>
              <a:t>рабочей силы с оккупированных территорий</a:t>
            </a:r>
            <a:r>
              <a:rPr lang="ru-RU" sz="1400"/>
              <a:t>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32" tooltip="Йодль, Альфред"/>
              </a:rPr>
              <a:t>Альфред Йодль</a:t>
            </a:r>
            <a:r>
              <a:rPr lang="ru-RU" sz="1400"/>
              <a:t> - начальник штаба оперативного руководства ОКВ.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33" tooltip="Борман, Мартин"/>
              </a:rPr>
              <a:t>Мартин Борман</a:t>
            </a:r>
            <a:r>
              <a:rPr lang="ru-RU" sz="1400"/>
              <a:t> - глава партийной канцелярии, обвинялся заочно.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34" tooltip="Папен, Франц фон"/>
              </a:rPr>
              <a:t>Франц фон Папен</a:t>
            </a:r>
            <a:r>
              <a:rPr lang="ru-RU" sz="1400"/>
              <a:t> - канцлер Германии до Гитлера, затем посол в Австрии и Турции.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35" tooltip="Артур Зейсс-Инкварт"/>
              </a:rPr>
              <a:t>Артур Зейсс-Инкварт</a:t>
            </a:r>
            <a:r>
              <a:rPr lang="ru-RU" sz="1400"/>
              <a:t> - канцлер Австрии, затем имперский комиссар оккупированной Голландии.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36" tooltip="Шпеер, Альберт"/>
              </a:rPr>
              <a:t>Альберт Шпеер</a:t>
            </a:r>
            <a:r>
              <a:rPr lang="ru-RU" sz="1400"/>
              <a:t> - имперский министр вооружений. 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37" tooltip="Константин фон Нейрат"/>
              </a:rPr>
              <a:t>Константин фон Нейрат</a:t>
            </a:r>
            <a:r>
              <a:rPr lang="ru-RU" sz="1400"/>
              <a:t> - в первые годы правления Гитлера министр иностранных дел.</a:t>
            </a:r>
          </a:p>
          <a:p>
            <a:pPr marL="177800" indent="-177800" algn="l">
              <a:lnSpc>
                <a:spcPct val="80000"/>
              </a:lnSpc>
              <a:buFont typeface="Wingdings" pitchFamily="2" charset="2"/>
              <a:buChar char="n"/>
            </a:pPr>
            <a:r>
              <a:rPr lang="ru-RU" sz="1400">
                <a:hlinkClick r:id="rId38" tooltip="Фриче, Ганс"/>
              </a:rPr>
              <a:t>Ганс Фриче</a:t>
            </a:r>
            <a:r>
              <a:rPr lang="ru-RU" sz="1400"/>
              <a:t> - руководитель отдела печати и радиовещания в министерстве пропаганды. </a:t>
            </a:r>
          </a:p>
          <a:p>
            <a:pPr marL="177800" indent="-177800" algn="l">
              <a:lnSpc>
                <a:spcPct val="80000"/>
              </a:lnSpc>
            </a:pPr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Преступными признаны организации: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6858000" cy="4800600"/>
          </a:xfrm>
        </p:spPr>
        <p:txBody>
          <a:bodyPr/>
          <a:lstStyle/>
          <a:p>
            <a:r>
              <a:rPr lang="ru-RU" sz="2800"/>
              <a:t>Национал-социалистская партия;</a:t>
            </a:r>
          </a:p>
          <a:p>
            <a:r>
              <a:rPr lang="ru-RU" sz="2800"/>
              <a:t>Штурмовые отряды (СА);</a:t>
            </a:r>
          </a:p>
          <a:p>
            <a:r>
              <a:rPr lang="ru-RU" sz="2800"/>
              <a:t>Охранные отряды Национал-социалистской партии (СС);</a:t>
            </a:r>
          </a:p>
          <a:p>
            <a:r>
              <a:rPr lang="ru-RU" sz="2800"/>
              <a:t>Служба безопасности (СД);</a:t>
            </a:r>
          </a:p>
          <a:p>
            <a:r>
              <a:rPr lang="ru-RU" sz="2800"/>
              <a:t>Государственная тайная полиция (гестапо);</a:t>
            </a:r>
          </a:p>
          <a:p>
            <a:r>
              <a:rPr lang="ru-RU" sz="2800"/>
              <a:t>Правительственный кабинет;</a:t>
            </a:r>
          </a:p>
          <a:p>
            <a:r>
              <a:rPr lang="ru-RU" sz="2800"/>
              <a:t>Генштаб. 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2176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6388" name="Picture 4" descr="http://upload.wikimedia.org/wikipedia/ru/thumb/8/8b/Sa-mann.jpg/180px-Sa-mann.jpg">
            <a:hlinkClick r:id="rId3" tooltip="Sa-mann.jpg"/>
          </p:cNvPr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553200" y="1524000"/>
            <a:ext cx="2451100" cy="3581400"/>
          </a:xfrm>
          <a:prstGeom prst="rect">
            <a:avLst/>
          </a:prstGeom>
          <a:noFill/>
        </p:spPr>
      </p:pic>
      <p:graphicFrame>
        <p:nvGraphicFramePr>
          <p:cNvPr id="16399" name="Group 15"/>
          <p:cNvGraphicFramePr>
            <a:graphicFrameLocks noGrp="1"/>
          </p:cNvGraphicFramePr>
          <p:nvPr/>
        </p:nvGraphicFramePr>
        <p:xfrm>
          <a:off x="0" y="2176463"/>
          <a:ext cx="208280" cy="5181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Обвинения: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6172200" cy="5410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/>
              <a:t>Нацистская партия обвинялась:</a:t>
            </a:r>
            <a:endParaRPr lang="ru-RU" sz="2800"/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В использовании своего контроля для агрессии против иностранных государств;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В агрессивных действиях против Австрии, Чехословакии, нападении на Польшу;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В агрессивной войне </a:t>
            </a:r>
            <a:r>
              <a:rPr lang="ru-RU" sz="2800" u="sng"/>
              <a:t>против всего мира</a:t>
            </a:r>
            <a:r>
              <a:rPr lang="ru-RU" sz="2800"/>
              <a:t>;  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Во вторжении Германии на территорию СССР в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     нарушении пакта о ненападении</a:t>
            </a:r>
          </a:p>
        </p:txBody>
      </p:sp>
      <p:pic>
        <p:nvPicPr>
          <p:cNvPr id="17414" name="Picture 6" descr="Адольф Гитлер">
            <a:hlinkClick r:id="rId3" tooltip="&quot;Адольф Гитлер&quot;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762000"/>
            <a:ext cx="152082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8" descr="i?id=10259546&amp;tov=5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1200" y="5334000"/>
            <a:ext cx="3124200" cy="1138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Обвинения: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24000"/>
            <a:ext cx="6858000" cy="4876800"/>
          </a:xfrm>
        </p:spPr>
        <p:txBody>
          <a:bodyPr/>
          <a:lstStyle/>
          <a:p>
            <a:pPr marL="609600" indent="-609600"/>
            <a:r>
              <a:rPr lang="ru-RU" b="1"/>
              <a:t>Преступления против мира:</a:t>
            </a:r>
            <a:endParaRPr lang="ru-RU"/>
          </a:p>
          <a:p>
            <a:pPr marL="990600" lvl="1" indent="-533400">
              <a:buFontTx/>
              <a:buNone/>
            </a:pPr>
            <a:r>
              <a:rPr lang="ru-RU"/>
              <a:t>    «Все обвиняемые и различные другие лица в течение ряда лет до 8 мая 1945 года участвовали в планировании, подготовке, развязывании и ведении агрессивных войн, которые также являлись войнами в нарушение международных договоров, соглашений и обязательств».</a:t>
            </a:r>
          </a:p>
        </p:txBody>
      </p:sp>
      <p:pic>
        <p:nvPicPr>
          <p:cNvPr id="19460" name="Picture 4" descr="i?id=6444346&amp;tov=5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86000"/>
            <a:ext cx="2514600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i?id=44604473&amp;tov=6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4876800"/>
            <a:ext cx="2743200" cy="149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Обвинения: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6400800" cy="5562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b="1"/>
              <a:t>Преступления против человечности:</a:t>
            </a:r>
            <a:endParaRPr lang="ru-RU"/>
          </a:p>
          <a:p>
            <a:pPr marL="990600" lvl="1" indent="-533400">
              <a:lnSpc>
                <a:spcPct val="90000"/>
              </a:lnSpc>
            </a:pPr>
            <a:r>
              <a:rPr lang="ru-RU"/>
              <a:t>Обвиняемые проводили политику преследования, репрессий и истребления врагов нацистского правительства. Нацисты бросали в тюрьмы людей без судебного процесса, подвергали их преследованиям, унижениям, порабощению, пыткам, убивали их.</a:t>
            </a:r>
          </a:p>
        </p:txBody>
      </p:sp>
      <p:sp>
        <p:nvSpPr>
          <p:cNvPr id="21513" name="AutoShape 9" descr="i?id=56617954&amp;tov=0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1515" name="AutoShape 11" descr="i?id=56617954&amp;tov=0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1517" name="AutoShape 13" descr="i?id=56617954&amp;tov=0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21519" name="Picture 15" descr="i?id=56617954&amp;tov=0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2438400"/>
            <a:ext cx="2133600" cy="1995488"/>
          </a:xfrm>
          <a:prstGeom prst="rect">
            <a:avLst/>
          </a:prstGeom>
          <a:noFill/>
        </p:spPr>
      </p:pic>
      <p:pic>
        <p:nvPicPr>
          <p:cNvPr id="21521" name="Picture 17" descr="i?id=7040063&amp;tov=7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53200" y="533400"/>
            <a:ext cx="2343150" cy="1747838"/>
          </a:xfrm>
          <a:prstGeom prst="rect">
            <a:avLst/>
          </a:prstGeom>
          <a:noFill/>
        </p:spPr>
      </p:pic>
      <p:pic>
        <p:nvPicPr>
          <p:cNvPr id="21523" name="Picture 19" descr="i?id=6445398&amp;tov=7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86600" y="4572000"/>
            <a:ext cx="1411288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Обвинения: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7162800" cy="51054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sz="2400" b="1"/>
              <a:t>Военные преступления:</a:t>
            </a:r>
            <a:endParaRPr lang="ru-RU" sz="2400"/>
          </a:p>
          <a:p>
            <a:pPr marL="1079500" lvl="1" indent="-290513">
              <a:lnSpc>
                <a:spcPct val="90000"/>
              </a:lnSpc>
            </a:pPr>
            <a:r>
              <a:rPr lang="ru-RU" sz="2000"/>
              <a:t>Убийства и жестокое обращение с гражданским населением на оккупированных территориях;</a:t>
            </a:r>
          </a:p>
          <a:p>
            <a:pPr marL="1079500" lvl="1" indent="-290513">
              <a:lnSpc>
                <a:spcPct val="90000"/>
              </a:lnSpc>
            </a:pPr>
            <a:r>
              <a:rPr lang="ru-RU" sz="2000"/>
              <a:t>Увод гражданского населения оккупированных территорий в рабство и для других целей;</a:t>
            </a:r>
          </a:p>
          <a:p>
            <a:pPr marL="1079500" lvl="1" indent="-290513">
              <a:lnSpc>
                <a:spcPct val="90000"/>
              </a:lnSpc>
            </a:pPr>
            <a:r>
              <a:rPr lang="ru-RU" sz="2000"/>
              <a:t>Убийства и жестокое обращение с военнопленными и военнослужащими стран, с которыми Германия находилась в состоянии войны;</a:t>
            </a:r>
          </a:p>
          <a:p>
            <a:pPr marL="1079500" lvl="1" indent="-290513">
              <a:lnSpc>
                <a:spcPct val="90000"/>
              </a:lnSpc>
            </a:pPr>
            <a:r>
              <a:rPr lang="ru-RU" sz="2000"/>
              <a:t>Бесцельные разрушения больших и малых городов и деревень, опустошения, не оправданные военной необходимостью;</a:t>
            </a:r>
          </a:p>
          <a:p>
            <a:pPr marL="1079500" lvl="1" indent="-290513">
              <a:lnSpc>
                <a:spcPct val="90000"/>
              </a:lnSpc>
            </a:pPr>
            <a:r>
              <a:rPr lang="ru-RU" sz="2000"/>
              <a:t>Германизация оккупированных территорий.</a:t>
            </a:r>
          </a:p>
        </p:txBody>
      </p:sp>
      <p:pic>
        <p:nvPicPr>
          <p:cNvPr id="20489" name="Picture 9" descr="i?id=29808560&amp;tov=4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990600"/>
            <a:ext cx="1365250" cy="2286000"/>
          </a:xfrm>
          <a:prstGeom prst="rect">
            <a:avLst/>
          </a:prstGeom>
          <a:noFill/>
        </p:spPr>
      </p:pic>
      <p:pic>
        <p:nvPicPr>
          <p:cNvPr id="20491" name="Picture 11" descr="i?id=28082635&amp;tov=8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4495800"/>
            <a:ext cx="2209800" cy="18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167</TotalTime>
  <Words>722</Words>
  <Application>Microsoft PowerPoint</Application>
  <PresentationFormat>Экран (4:3)</PresentationFormat>
  <Paragraphs>97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Tahoma</vt:lpstr>
      <vt:lpstr>Times New Roman</vt:lpstr>
      <vt:lpstr>Wingdings</vt:lpstr>
      <vt:lpstr>Разрез</vt:lpstr>
      <vt:lpstr>Нюрнбергский процесс. Уроки истории.</vt:lpstr>
      <vt:lpstr>Чем страшен фашизм?</vt:lpstr>
      <vt:lpstr>Нюрнбергский процесс - </vt:lpstr>
      <vt:lpstr>Суду были преданы: </vt:lpstr>
      <vt:lpstr>Преступными признаны организации:</vt:lpstr>
      <vt:lpstr>Обвинения:</vt:lpstr>
      <vt:lpstr>Обвинения:</vt:lpstr>
      <vt:lpstr>Обвинения:</vt:lpstr>
      <vt:lpstr>Обвинения:</vt:lpstr>
      <vt:lpstr>Процесс</vt:lpstr>
      <vt:lpstr>Комитет из главных обвинителей: </vt:lpstr>
      <vt:lpstr>Приговор:</vt:lpstr>
      <vt:lpstr>Уроки Нюрнбергского процесса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Ирина</dc:creator>
  <cp:lastModifiedBy>Учитель</cp:lastModifiedBy>
  <cp:revision>4</cp:revision>
  <cp:lastPrinted>1601-01-01T00:00:00Z</cp:lastPrinted>
  <dcterms:created xsi:type="dcterms:W3CDTF">2008-04-23T13:47:08Z</dcterms:created>
  <dcterms:modified xsi:type="dcterms:W3CDTF">2020-11-30T10:53:54Z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